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5" r:id="rId2"/>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971" autoAdjust="0"/>
  </p:normalViewPr>
  <p:slideViewPr>
    <p:cSldViewPr>
      <p:cViewPr varScale="1">
        <p:scale>
          <a:sx n="88" d="100"/>
          <a:sy n="88" d="100"/>
        </p:scale>
        <p:origin x="-43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9D74C8-FBBB-42FB-908A-8FC08C167F76}" type="datetimeFigureOut">
              <a:rPr lang="en-US" smtClean="0"/>
              <a:t>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F609D5-C688-44EA-B6F0-E056AC81E067}" type="slidenum">
              <a:rPr lang="en-US" smtClean="0"/>
              <a:t>‹#›</a:t>
            </a:fld>
            <a:endParaRPr lang="en-US"/>
          </a:p>
        </p:txBody>
      </p:sp>
    </p:spTree>
    <p:extLst>
      <p:ext uri="{BB962C8B-B14F-4D97-AF65-F5344CB8AC3E}">
        <p14:creationId xmlns:p14="http://schemas.microsoft.com/office/powerpoint/2010/main" val="6234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Application of internet has been extensive been used in the entire world. </a:t>
            </a:r>
          </a:p>
          <a:p>
            <a:r>
              <a:rPr lang="en-US" dirty="0" smtClean="0"/>
              <a:t>Firms are in many times making use of internet in order to make their transactions easy. </a:t>
            </a:r>
          </a:p>
          <a:p>
            <a:r>
              <a:rPr lang="en-US" dirty="0" smtClean="0"/>
              <a:t>Besides such, the internet has enabled individuals stand an opportunity to attain competitive advantage over others. </a:t>
            </a:r>
          </a:p>
          <a:p>
            <a:r>
              <a:rPr lang="en-US" dirty="0" smtClean="0"/>
              <a:t>The issue behind such is that the firms that have entirely used internet for transactions stands a chance to capture large market share.</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2</a:t>
            </a:fld>
            <a:endParaRPr lang="en-US"/>
          </a:p>
        </p:txBody>
      </p:sp>
    </p:spTree>
    <p:extLst>
      <p:ext uri="{BB962C8B-B14F-4D97-AF65-F5344CB8AC3E}">
        <p14:creationId xmlns:p14="http://schemas.microsoft.com/office/powerpoint/2010/main" val="332703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research that has been done in the firm, it has been made clear that the firm has continuous been using internet for its transaction</a:t>
            </a:r>
            <a:r>
              <a:rPr lang="en-US" baseline="0" dirty="0" smtClean="0"/>
              <a:t> (</a:t>
            </a:r>
            <a:r>
              <a:rPr lang="en-US" dirty="0" err="1" smtClean="0"/>
              <a:t>Mougayar</a:t>
            </a:r>
            <a:r>
              <a:rPr lang="en-US" dirty="0" smtClean="0"/>
              <a:t>, 2016).</a:t>
            </a:r>
            <a:r>
              <a:rPr lang="en-US" dirty="0" smtClean="0"/>
              <a:t> </a:t>
            </a:r>
          </a:p>
          <a:p>
            <a:r>
              <a:rPr lang="en-US" dirty="0" smtClean="0"/>
              <a:t>The customers have been using internet to view their balances in their accounts. </a:t>
            </a:r>
          </a:p>
          <a:p>
            <a:r>
              <a:rPr lang="en-US" dirty="0" smtClean="0"/>
              <a:t>Besides such, the clients have been using internet to deposit or withdraw money from their accounts.</a:t>
            </a:r>
          </a:p>
          <a:p>
            <a:r>
              <a:rPr lang="en-US" dirty="0" smtClean="0"/>
              <a:t> On the side of the firm, it has ended up creating website where the clients can easily interact with the attendants of the firm. </a:t>
            </a:r>
          </a:p>
          <a:p>
            <a:r>
              <a:rPr lang="en-US" dirty="0" smtClean="0"/>
              <a:t>Thus it has been extensively used in the firm.</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3</a:t>
            </a:fld>
            <a:endParaRPr lang="en-US"/>
          </a:p>
        </p:txBody>
      </p:sp>
    </p:spTree>
    <p:extLst>
      <p:ext uri="{BB962C8B-B14F-4D97-AF65-F5344CB8AC3E}">
        <p14:creationId xmlns:p14="http://schemas.microsoft.com/office/powerpoint/2010/main" val="4031871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Firms have highly invested  in the internet services as they offer them an opportunity to offer satisfactory services to the clients. </a:t>
            </a:r>
          </a:p>
          <a:p>
            <a:r>
              <a:rPr lang="en-US" dirty="0" smtClean="0"/>
              <a:t>With the help of the website, National Bank of Australia has stood an opportunity to serve customers as fast as possible. </a:t>
            </a:r>
          </a:p>
          <a:p>
            <a:r>
              <a:rPr lang="en-US" dirty="0" smtClean="0"/>
              <a:t>The issue has made the customers attain satisfaction from the firm thus becoming loyal to the firm.</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4</a:t>
            </a:fld>
            <a:endParaRPr lang="en-US"/>
          </a:p>
        </p:txBody>
      </p:sp>
    </p:spTree>
    <p:extLst>
      <p:ext uri="{BB962C8B-B14F-4D97-AF65-F5344CB8AC3E}">
        <p14:creationId xmlns:p14="http://schemas.microsoft.com/office/powerpoint/2010/main" val="1182973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Innovation and decision making of firms relies on the information gathered from internet. </a:t>
            </a:r>
          </a:p>
          <a:p>
            <a:r>
              <a:rPr lang="en-US" dirty="0" smtClean="0"/>
              <a:t>With the internet, leaders get to understand the new and advanced technology to implement in organizations. </a:t>
            </a:r>
          </a:p>
          <a:p>
            <a:r>
              <a:rPr lang="en-US" dirty="0" smtClean="0"/>
              <a:t>This give the bank an opportunity to implement the current technology. The above proves the quick growth rate of the firm.</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5</a:t>
            </a:fld>
            <a:endParaRPr lang="en-US"/>
          </a:p>
        </p:txBody>
      </p:sp>
    </p:spTree>
    <p:extLst>
      <p:ext uri="{BB962C8B-B14F-4D97-AF65-F5344CB8AC3E}">
        <p14:creationId xmlns:p14="http://schemas.microsoft.com/office/powerpoint/2010/main" val="180768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Cloud computing has brought about smooth operation within the firm in that the managers stand a chance to supervise the transaction been undertaken within the firm</a:t>
            </a:r>
            <a:r>
              <a:rPr lang="en-US" baseline="0" dirty="0" smtClean="0"/>
              <a:t> (</a:t>
            </a:r>
            <a:r>
              <a:rPr lang="en-US" dirty="0" err="1" smtClean="0"/>
              <a:t>Palattella</a:t>
            </a:r>
            <a:r>
              <a:rPr lang="en-US" baseline="0" dirty="0" smtClean="0"/>
              <a:t> </a:t>
            </a:r>
            <a:r>
              <a:rPr lang="en-US" i="1" baseline="0" dirty="0" smtClean="0"/>
              <a:t>et al., </a:t>
            </a:r>
            <a:r>
              <a:rPr lang="en-US" dirty="0" smtClean="0"/>
              <a:t>2016). </a:t>
            </a:r>
            <a:r>
              <a:rPr lang="en-US" dirty="0" smtClean="0"/>
              <a:t> </a:t>
            </a:r>
          </a:p>
          <a:p>
            <a:r>
              <a:rPr lang="en-US" dirty="0" smtClean="0"/>
              <a:t>With the marketers of the services offered by the firm, internet has also played an important role. </a:t>
            </a:r>
          </a:p>
          <a:p>
            <a:r>
              <a:rPr lang="en-US" dirty="0" smtClean="0"/>
              <a:t>The firm is also interconnected to all department. </a:t>
            </a:r>
          </a:p>
          <a:p>
            <a:r>
              <a:rPr lang="en-US" dirty="0" smtClean="0"/>
              <a:t>The firm managers can easily interact with each other due to cloud computing. </a:t>
            </a:r>
          </a:p>
          <a:p>
            <a:r>
              <a:rPr lang="en-US" dirty="0" smtClean="0"/>
              <a:t>It has also made it possible for the firm's officer work outside their offices as they can use garget such as wrist watches.</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6</a:t>
            </a:fld>
            <a:endParaRPr lang="en-US"/>
          </a:p>
        </p:txBody>
      </p:sp>
    </p:spTree>
    <p:extLst>
      <p:ext uri="{BB962C8B-B14F-4D97-AF65-F5344CB8AC3E}">
        <p14:creationId xmlns:p14="http://schemas.microsoft.com/office/powerpoint/2010/main" val="4128179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cloud computing, the IT managers stands a chance to identify any form of cyber insecurity. </a:t>
            </a:r>
          </a:p>
          <a:p>
            <a:r>
              <a:rPr lang="en-US" dirty="0" smtClean="0"/>
              <a:t>On identifying such, they end up making necessary changes that in turn prevents further action of the attackers. </a:t>
            </a:r>
          </a:p>
          <a:p>
            <a:r>
              <a:rPr lang="en-US" dirty="0" smtClean="0"/>
              <a:t>On the side of the enhancement of competitive advantage, researches have shown that customers usually prefer dealing with the firm that guarantees their safety. </a:t>
            </a:r>
          </a:p>
          <a:p>
            <a:r>
              <a:rPr lang="en-US" dirty="0" smtClean="0"/>
              <a:t>Based on the above assertion, it is clear that National bank of Australia has stood an opportunity of been competitive enough in the field due the security measures it has taken.</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7</a:t>
            </a:fld>
            <a:endParaRPr lang="en-US"/>
          </a:p>
        </p:txBody>
      </p:sp>
    </p:spTree>
    <p:extLst>
      <p:ext uri="{BB962C8B-B14F-4D97-AF65-F5344CB8AC3E}">
        <p14:creationId xmlns:p14="http://schemas.microsoft.com/office/powerpoint/2010/main" val="1704967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a:t>
            </a:r>
            <a:r>
              <a:rPr lang="en-US" baseline="0" dirty="0" smtClean="0"/>
              <a:t> </a:t>
            </a:r>
            <a:r>
              <a:rPr lang="en-US" dirty="0" err="1" smtClean="0"/>
              <a:t>Krotov</a:t>
            </a:r>
            <a:r>
              <a:rPr lang="en-US" baseline="0" dirty="0" smtClean="0"/>
              <a:t> </a:t>
            </a:r>
            <a:r>
              <a:rPr lang="en-US" dirty="0" smtClean="0"/>
              <a:t>(2017),</a:t>
            </a:r>
            <a:r>
              <a:rPr lang="en-US" baseline="0" dirty="0" smtClean="0"/>
              <a:t> t</a:t>
            </a:r>
            <a:r>
              <a:rPr lang="en-US" dirty="0" smtClean="0"/>
              <a:t>he National Bank of Australia has been faced by the above technological disruptors and hence the application of internet in the firm has been a challenge in its operations.</a:t>
            </a:r>
            <a:endParaRPr lang="en-US" dirty="0"/>
          </a:p>
        </p:txBody>
      </p:sp>
      <p:sp>
        <p:nvSpPr>
          <p:cNvPr id="4" name="Slide Number Placeholder 3"/>
          <p:cNvSpPr>
            <a:spLocks noGrp="1"/>
          </p:cNvSpPr>
          <p:nvPr>
            <p:ph type="sldNum" sz="quarter" idx="10"/>
          </p:nvPr>
        </p:nvSpPr>
        <p:spPr/>
        <p:txBody>
          <a:bodyPr/>
          <a:lstStyle/>
          <a:p>
            <a:fld id="{EBF609D5-C688-44EA-B6F0-E056AC81E067}" type="slidenum">
              <a:rPr lang="en-US" smtClean="0"/>
              <a:t>8</a:t>
            </a:fld>
            <a:endParaRPr lang="en-US"/>
          </a:p>
        </p:txBody>
      </p:sp>
    </p:spTree>
    <p:extLst>
      <p:ext uri="{BB962C8B-B14F-4D97-AF65-F5344CB8AC3E}">
        <p14:creationId xmlns:p14="http://schemas.microsoft.com/office/powerpoint/2010/main" val="2157805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849D62-9472-4B06-B83E-15AB442FB68E}"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849D62-9472-4B06-B83E-15AB442FB68E}"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40849D62-9472-4B06-B83E-15AB442FB68E}"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849D62-9472-4B06-B83E-15AB442FB68E}"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9F2465-6931-46C2-81AD-E541038004C6}"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849D62-9472-4B06-B83E-15AB442FB68E}" type="datetimeFigureOut">
              <a:rPr lang="en-US" smtClean="0"/>
              <a:t>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49D62-9472-4B06-B83E-15AB442FB68E}" type="datetimeFigureOut">
              <a:rPr lang="en-US" smtClean="0"/>
              <a:t>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49D62-9472-4B06-B83E-15AB442FB68E}" type="datetimeFigureOut">
              <a:rPr lang="en-US" smtClean="0"/>
              <a:t>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40849D62-9472-4B06-B83E-15AB442FB68E}" type="datetimeFigureOut">
              <a:rPr lang="en-US" smtClean="0"/>
              <a:t>2/17/2020</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DB9F2465-6931-46C2-81AD-E541038004C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49D62-9472-4B06-B83E-15AB442FB68E}" type="datetimeFigureOut">
              <a:rPr lang="en-US" smtClean="0"/>
              <a:t>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49D62-9472-4B06-B83E-15AB442FB68E}"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49D62-9472-4B06-B83E-15AB442FB68E}" type="datetimeFigureOut">
              <a:rPr lang="en-US" smtClean="0"/>
              <a:t>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9F2465-6931-46C2-81AD-E541038004C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40849D62-9472-4B06-B83E-15AB442FB68E}" type="datetimeFigureOut">
              <a:rPr lang="en-US" smtClean="0"/>
              <a:t>2/17/2020</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DB9F2465-6931-46C2-81AD-E541038004C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Page</a:t>
            </a:r>
            <a:endParaRPr lang="en-US" dirty="0"/>
          </a:p>
        </p:txBody>
      </p:sp>
      <p:sp>
        <p:nvSpPr>
          <p:cNvPr id="3" name="Content Placeholder 2"/>
          <p:cNvSpPr>
            <a:spLocks noGrp="1"/>
          </p:cNvSpPr>
          <p:nvPr>
            <p:ph idx="1"/>
          </p:nvPr>
        </p:nvSpPr>
        <p:spPr/>
        <p:txBody>
          <a:bodyPr/>
          <a:lstStyle/>
          <a:p>
            <a:pPr marL="0" indent="0" algn="ctr">
              <a:buNone/>
            </a:pPr>
            <a:r>
              <a:rPr lang="en-US" dirty="0" smtClean="0"/>
              <a:t>Internet Application in National Bank of Australia</a:t>
            </a:r>
          </a:p>
          <a:p>
            <a:pPr marL="0" indent="0" algn="ctr">
              <a:buNone/>
            </a:pPr>
            <a:r>
              <a:rPr lang="en-US" dirty="0" smtClean="0"/>
              <a:t>Student’s name</a:t>
            </a:r>
          </a:p>
          <a:p>
            <a:pPr marL="0" indent="0" algn="ctr">
              <a:buNone/>
            </a:pPr>
            <a:r>
              <a:rPr lang="en-US" dirty="0" smtClean="0"/>
              <a:t>Instructor’s Name</a:t>
            </a:r>
          </a:p>
          <a:p>
            <a:pPr marL="0" indent="0" algn="ctr">
              <a:buNone/>
            </a:pPr>
            <a:r>
              <a:rPr lang="en-US" dirty="0" smtClean="0"/>
              <a:t>Institution</a:t>
            </a:r>
          </a:p>
          <a:p>
            <a:pPr marL="0" indent="0" algn="ctr">
              <a:buNone/>
            </a:pPr>
            <a:r>
              <a:rPr lang="en-US" dirty="0" smtClean="0"/>
              <a:t>Course</a:t>
            </a:r>
          </a:p>
          <a:p>
            <a:pPr marL="0" indent="0" algn="ctr">
              <a:buNone/>
            </a:pPr>
            <a:r>
              <a:rPr lang="en-US" dirty="0" smtClean="0"/>
              <a:t>Date</a:t>
            </a:r>
            <a:endParaRPr lang="en-US" dirty="0"/>
          </a:p>
        </p:txBody>
      </p:sp>
    </p:spTree>
    <p:extLst>
      <p:ext uri="{BB962C8B-B14F-4D97-AF65-F5344CB8AC3E}">
        <p14:creationId xmlns:p14="http://schemas.microsoft.com/office/powerpoint/2010/main" val="4076196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143000"/>
          </a:xfrm>
        </p:spPr>
        <p:txBody>
          <a:bodyPr>
            <a:normAutofit/>
          </a:bodyPr>
          <a:lstStyle/>
          <a:p>
            <a:r>
              <a:rPr lang="en-US" dirty="0" smtClean="0"/>
              <a:t>Introduction to internet application in businesses</a:t>
            </a:r>
            <a:endParaRPr lang="en-US" dirty="0"/>
          </a:p>
        </p:txBody>
      </p:sp>
      <p:sp>
        <p:nvSpPr>
          <p:cNvPr id="3" name="Subtitle 2"/>
          <p:cNvSpPr>
            <a:spLocks noGrp="1"/>
          </p:cNvSpPr>
          <p:nvPr>
            <p:ph type="subTitle" idx="1"/>
          </p:nvPr>
        </p:nvSpPr>
        <p:spPr>
          <a:xfrm>
            <a:off x="533400" y="1524000"/>
            <a:ext cx="7848600" cy="4724400"/>
          </a:xfrm>
        </p:spPr>
        <p:txBody>
          <a:bodyPr>
            <a:normAutofit/>
          </a:bodyPr>
          <a:lstStyle/>
          <a:p>
            <a:pPr marL="457200" indent="-457200" algn="just">
              <a:buFont typeface="Wingdings" pitchFamily="2" charset="2"/>
              <a:buChar char="Ø"/>
            </a:pPr>
            <a:r>
              <a:rPr lang="en-US" dirty="0" smtClean="0">
                <a:solidFill>
                  <a:schemeClr val="tx1"/>
                </a:solidFill>
              </a:rPr>
              <a:t>Businesses have been using internet to offer their services to clients.</a:t>
            </a:r>
          </a:p>
          <a:p>
            <a:pPr marL="457200" indent="-457200" algn="just">
              <a:buFont typeface="Wingdings" pitchFamily="2" charset="2"/>
              <a:buChar char="Ø"/>
            </a:pPr>
            <a:r>
              <a:rPr lang="en-US" dirty="0" smtClean="0">
                <a:solidFill>
                  <a:schemeClr val="tx1"/>
                </a:solidFill>
              </a:rPr>
              <a:t>The internet has been using internet to advertise their goods and services.</a:t>
            </a:r>
          </a:p>
          <a:p>
            <a:pPr marL="457200" indent="-457200" algn="just">
              <a:buFont typeface="Wingdings" pitchFamily="2" charset="2"/>
              <a:buChar char="Ø"/>
            </a:pPr>
            <a:r>
              <a:rPr lang="en-US" dirty="0" smtClean="0">
                <a:solidFill>
                  <a:schemeClr val="tx1"/>
                </a:solidFill>
              </a:rPr>
              <a:t>Meanwhile, internet has enabled clients get immediate feedback from various institutions.</a:t>
            </a:r>
          </a:p>
          <a:p>
            <a:pPr marL="457200" indent="-457200" algn="just">
              <a:buFont typeface="Wingdings" pitchFamily="2" charset="2"/>
              <a:buChar char="Ø"/>
            </a:pPr>
            <a:r>
              <a:rPr lang="en-US" dirty="0" smtClean="0">
                <a:solidFill>
                  <a:schemeClr val="tx1"/>
                </a:solidFill>
              </a:rPr>
              <a:t>Businesses that use internet for such transactions are advantageous over others.</a:t>
            </a:r>
          </a:p>
          <a:p>
            <a:pPr marL="457200" indent="-457200" algn="just">
              <a:buFont typeface="Wingdings" pitchFamily="2" charset="2"/>
              <a:buChar char="Ø"/>
            </a:pPr>
            <a:r>
              <a:rPr lang="en-US" dirty="0" smtClean="0">
                <a:solidFill>
                  <a:schemeClr val="tx1"/>
                </a:solidFill>
              </a:rPr>
              <a:t>The paper thus examines the application of cloud computing in Australian National Bank.</a:t>
            </a:r>
            <a:endParaRPr lang="en-US" dirty="0">
              <a:solidFill>
                <a:schemeClr val="tx1"/>
              </a:solidFill>
            </a:endParaRPr>
          </a:p>
        </p:txBody>
      </p:sp>
    </p:spTree>
    <p:extLst>
      <p:ext uri="{BB962C8B-B14F-4D97-AF65-F5344CB8AC3E}">
        <p14:creationId xmlns:p14="http://schemas.microsoft.com/office/powerpoint/2010/main" val="387038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Internet Application in National Bank of Australia</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National bank of Australia has used internet in various ways.</a:t>
            </a:r>
          </a:p>
          <a:p>
            <a:pPr>
              <a:buFont typeface="Wingdings" pitchFamily="2" charset="2"/>
              <a:buChar char="Ø"/>
            </a:pPr>
            <a:r>
              <a:rPr lang="en-US" dirty="0" smtClean="0"/>
              <a:t>It has brought about a system whereby the clients can be served through internet.</a:t>
            </a:r>
          </a:p>
          <a:p>
            <a:pPr>
              <a:buFont typeface="Wingdings" pitchFamily="2" charset="2"/>
              <a:buChar char="Ø"/>
            </a:pPr>
            <a:r>
              <a:rPr lang="en-US" dirty="0" smtClean="0"/>
              <a:t>The internet has also made the firm stand an opportunity to capture large market share.</a:t>
            </a:r>
          </a:p>
          <a:p>
            <a:pPr>
              <a:buFont typeface="Wingdings" pitchFamily="2" charset="2"/>
              <a:buChar char="Ø"/>
            </a:pPr>
            <a:r>
              <a:rPr lang="en-US" dirty="0" smtClean="0"/>
              <a:t>It has also helped the firm's officials easily identify the views of the clients in terms of services that the firm offers.</a:t>
            </a:r>
            <a:endParaRPr lang="en-US" dirty="0"/>
          </a:p>
        </p:txBody>
      </p:sp>
    </p:spTree>
    <p:extLst>
      <p:ext uri="{BB962C8B-B14F-4D97-AF65-F5344CB8AC3E}">
        <p14:creationId xmlns:p14="http://schemas.microsoft.com/office/powerpoint/2010/main" val="3550096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The progression of the firm is entirely on the services offered to the clients.</a:t>
            </a:r>
          </a:p>
          <a:p>
            <a:pPr>
              <a:buFont typeface="Wingdings" pitchFamily="2" charset="2"/>
              <a:buChar char="Ø"/>
            </a:pPr>
            <a:r>
              <a:rPr lang="en-US" dirty="0" smtClean="0"/>
              <a:t>Clients prefer firms that would offer services in a short period of time as time factor is very essential.</a:t>
            </a:r>
            <a:endParaRPr lang="en-US" dirty="0"/>
          </a:p>
          <a:p>
            <a:pPr>
              <a:buFont typeface="Wingdings" pitchFamily="2" charset="2"/>
              <a:buChar char="Ø"/>
            </a:pPr>
            <a:r>
              <a:rPr lang="en-US" dirty="0" smtClean="0"/>
              <a:t>National bank of Australia usually offers services to clients within the shortest period of time.</a:t>
            </a:r>
          </a:p>
          <a:p>
            <a:pPr>
              <a:buFont typeface="Wingdings" pitchFamily="2" charset="2"/>
              <a:buChar char="Ø"/>
            </a:pPr>
            <a:r>
              <a:rPr lang="en-US" dirty="0" smtClean="0"/>
              <a:t>The issue has attributed to the fast growth rate of the firm.</a:t>
            </a:r>
            <a:endParaRPr lang="en-US" dirty="0"/>
          </a:p>
        </p:txBody>
      </p:sp>
    </p:spTree>
    <p:extLst>
      <p:ext uri="{BB962C8B-B14F-4D97-AF65-F5344CB8AC3E}">
        <p14:creationId xmlns:p14="http://schemas.microsoft.com/office/powerpoint/2010/main" val="2182717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Internet has also aided in the innovation of the firm.</a:t>
            </a:r>
          </a:p>
          <a:p>
            <a:pPr>
              <a:buFont typeface="Wingdings" pitchFamily="2" charset="2"/>
              <a:buChar char="Ø"/>
            </a:pPr>
            <a:r>
              <a:rPr lang="en-US" dirty="0" smtClean="0"/>
              <a:t>The leaders have been using internet to gather information on upcoming trends within the market.</a:t>
            </a:r>
          </a:p>
          <a:p>
            <a:pPr>
              <a:buFont typeface="Wingdings" pitchFamily="2" charset="2"/>
              <a:buChar char="Ø"/>
            </a:pPr>
            <a:r>
              <a:rPr lang="en-US" dirty="0" smtClean="0"/>
              <a:t>They also use internet to interact with the other prosperous leaders.</a:t>
            </a:r>
          </a:p>
          <a:p>
            <a:pPr>
              <a:buFont typeface="Wingdings" pitchFamily="2" charset="2"/>
              <a:buChar char="Ø"/>
            </a:pPr>
            <a:r>
              <a:rPr lang="en-US" dirty="0" smtClean="0"/>
              <a:t>They also gather views from the clients based on the services they offer to the public.</a:t>
            </a:r>
            <a:endParaRPr lang="en-US" dirty="0"/>
          </a:p>
        </p:txBody>
      </p:sp>
    </p:spTree>
    <p:extLst>
      <p:ext uri="{BB962C8B-B14F-4D97-AF65-F5344CB8AC3E}">
        <p14:creationId xmlns:p14="http://schemas.microsoft.com/office/powerpoint/2010/main" val="4077802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Enabled easy operation of the firm.</a:t>
            </a:r>
          </a:p>
          <a:p>
            <a:pPr>
              <a:buFont typeface="Wingdings" pitchFamily="2" charset="2"/>
              <a:buChar char="Ø"/>
            </a:pPr>
            <a:r>
              <a:rPr lang="en-US" dirty="0" smtClean="0"/>
              <a:t>Facilitate communicate within and outside the firm.</a:t>
            </a:r>
          </a:p>
          <a:p>
            <a:pPr>
              <a:buFont typeface="Wingdings" pitchFamily="2" charset="2"/>
              <a:buChar char="Ø"/>
            </a:pPr>
            <a:r>
              <a:rPr lang="en-US" dirty="0" smtClean="0"/>
              <a:t>Enable installation of security within the firm.</a:t>
            </a:r>
          </a:p>
          <a:p>
            <a:pPr>
              <a:buFont typeface="Wingdings" pitchFamily="2" charset="2"/>
              <a:buChar char="Ø"/>
            </a:pPr>
            <a:r>
              <a:rPr lang="en-US" dirty="0" smtClean="0"/>
              <a:t>Facilitate competitive advantage of the firm.</a:t>
            </a:r>
            <a:endParaRPr lang="en-US" dirty="0"/>
          </a:p>
        </p:txBody>
      </p:sp>
    </p:spTree>
    <p:extLst>
      <p:ext uri="{BB962C8B-B14F-4D97-AF65-F5344CB8AC3E}">
        <p14:creationId xmlns:p14="http://schemas.microsoft.com/office/powerpoint/2010/main" val="2118429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Cloud computing facilitate both internal and external security.</a:t>
            </a:r>
          </a:p>
          <a:p>
            <a:pPr>
              <a:buFont typeface="Wingdings" pitchFamily="2" charset="2"/>
              <a:buChar char="Ø"/>
            </a:pPr>
            <a:r>
              <a:rPr lang="en-US" dirty="0" smtClean="0"/>
              <a:t>It enable the firm have advantage over the other firms.</a:t>
            </a:r>
            <a:endParaRPr lang="en-US" dirty="0"/>
          </a:p>
        </p:txBody>
      </p:sp>
    </p:spTree>
    <p:extLst>
      <p:ext uri="{BB962C8B-B14F-4D97-AF65-F5344CB8AC3E}">
        <p14:creationId xmlns:p14="http://schemas.microsoft.com/office/powerpoint/2010/main" val="286596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Technological Disruptors</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 The technological disruptors that have been noted with the firm include:</a:t>
            </a:r>
          </a:p>
          <a:p>
            <a:r>
              <a:rPr lang="en-US" dirty="0" smtClean="0"/>
              <a:t>Data ethics</a:t>
            </a:r>
          </a:p>
          <a:p>
            <a:r>
              <a:rPr lang="en-US" dirty="0" smtClean="0"/>
              <a:t>Predictive analytics</a:t>
            </a:r>
          </a:p>
          <a:p>
            <a:r>
              <a:rPr lang="en-US" dirty="0" smtClean="0"/>
              <a:t>Conversational user interfaces</a:t>
            </a:r>
          </a:p>
          <a:p>
            <a:r>
              <a:rPr lang="en-US" dirty="0" smtClean="0"/>
              <a:t>User experiences</a:t>
            </a:r>
            <a:endParaRPr lang="en-US" dirty="0"/>
          </a:p>
        </p:txBody>
      </p:sp>
    </p:spTree>
    <p:extLst>
      <p:ext uri="{BB962C8B-B14F-4D97-AF65-F5344CB8AC3E}">
        <p14:creationId xmlns:p14="http://schemas.microsoft.com/office/powerpoint/2010/main" val="1922745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 The application of internet in businesses facilitate operations of the firms. </a:t>
            </a:r>
          </a:p>
          <a:p>
            <a:pPr>
              <a:buFont typeface="Wingdings" pitchFamily="2" charset="2"/>
              <a:buChar char="Ø"/>
            </a:pPr>
            <a:r>
              <a:rPr lang="en-US" dirty="0" smtClean="0"/>
              <a:t>The application also makes businesses attain competitive advantage.</a:t>
            </a:r>
          </a:p>
          <a:p>
            <a:pPr>
              <a:buFont typeface="Wingdings" pitchFamily="2" charset="2"/>
              <a:buChar char="Ø"/>
            </a:pPr>
            <a:r>
              <a:rPr lang="en-US" dirty="0" smtClean="0"/>
              <a:t>Thus other firms are supposed to borrow the mode of internet application in the National Bank of Australia.</a:t>
            </a:r>
          </a:p>
        </p:txBody>
      </p:sp>
    </p:spTree>
    <p:extLst>
      <p:ext uri="{BB962C8B-B14F-4D97-AF65-F5344CB8AC3E}">
        <p14:creationId xmlns:p14="http://schemas.microsoft.com/office/powerpoint/2010/main" val="198605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t> </a:t>
            </a:r>
            <a:r>
              <a:rPr lang="en-US" dirty="0" err="1"/>
              <a:t>Mougayar</a:t>
            </a:r>
            <a:r>
              <a:rPr lang="en-US" dirty="0"/>
              <a:t>, W. (2016). </a:t>
            </a:r>
            <a:r>
              <a:rPr lang="en-US" i="1" dirty="0"/>
              <a:t>The business </a:t>
            </a:r>
            <a:r>
              <a:rPr lang="en-US" i="1" dirty="0" err="1"/>
              <a:t>blockchain</a:t>
            </a:r>
            <a:r>
              <a:rPr lang="en-US" i="1" dirty="0"/>
              <a:t>: promise, practice, and application of the next Internet technology</a:t>
            </a:r>
            <a:r>
              <a:rPr lang="en-US" dirty="0"/>
              <a:t>. John Wiley &amp; Sons</a:t>
            </a:r>
            <a:r>
              <a:rPr lang="en-US" dirty="0" smtClean="0"/>
              <a:t>.</a:t>
            </a:r>
          </a:p>
          <a:p>
            <a:pPr>
              <a:buFont typeface="Wingdings" pitchFamily="2" charset="2"/>
              <a:buChar char="Ø"/>
            </a:pPr>
            <a:r>
              <a:rPr lang="en-US" dirty="0"/>
              <a:t> </a:t>
            </a:r>
            <a:r>
              <a:rPr lang="en-US" dirty="0" err="1"/>
              <a:t>Palattella</a:t>
            </a:r>
            <a:r>
              <a:rPr lang="en-US" dirty="0"/>
              <a:t>, M. R., </a:t>
            </a:r>
            <a:r>
              <a:rPr lang="en-US" dirty="0" err="1"/>
              <a:t>Dohler</a:t>
            </a:r>
            <a:r>
              <a:rPr lang="en-US" dirty="0"/>
              <a:t>, M., </a:t>
            </a:r>
            <a:r>
              <a:rPr lang="en-US" dirty="0" err="1"/>
              <a:t>Grieco</a:t>
            </a:r>
            <a:r>
              <a:rPr lang="en-US" dirty="0"/>
              <a:t>, A., Rizzo, G., </a:t>
            </a:r>
            <a:r>
              <a:rPr lang="en-US" dirty="0" err="1"/>
              <a:t>Torsner</a:t>
            </a:r>
            <a:r>
              <a:rPr lang="en-US" dirty="0"/>
              <a:t>, J., Engel, T., &amp; </a:t>
            </a:r>
            <a:r>
              <a:rPr lang="en-US" dirty="0" err="1"/>
              <a:t>Ladid</a:t>
            </a:r>
            <a:r>
              <a:rPr lang="en-US" dirty="0"/>
              <a:t>, L. (2016). Internet of things in the 5G era: Enablers, architecture, and business models. </a:t>
            </a:r>
            <a:r>
              <a:rPr lang="en-US" i="1" dirty="0"/>
              <a:t>IEEE Journal on Selected Areas in Communications</a:t>
            </a:r>
            <a:r>
              <a:rPr lang="en-US" dirty="0"/>
              <a:t>, </a:t>
            </a:r>
            <a:r>
              <a:rPr lang="en-US" i="1" dirty="0"/>
              <a:t>34</a:t>
            </a:r>
            <a:r>
              <a:rPr lang="en-US" dirty="0"/>
              <a:t>(3), 510-527</a:t>
            </a:r>
            <a:r>
              <a:rPr lang="en-US" dirty="0" smtClean="0"/>
              <a:t>.</a:t>
            </a:r>
          </a:p>
          <a:p>
            <a:pPr>
              <a:buFont typeface="Wingdings" pitchFamily="2" charset="2"/>
              <a:buChar char="Ø"/>
            </a:pPr>
            <a:r>
              <a:rPr lang="en-US" dirty="0"/>
              <a:t> </a:t>
            </a:r>
            <a:r>
              <a:rPr lang="en-US" dirty="0" err="1"/>
              <a:t>Krotov</a:t>
            </a:r>
            <a:r>
              <a:rPr lang="en-US" dirty="0"/>
              <a:t>, V. (2017). The Internet of Things and new business opportunities. </a:t>
            </a:r>
            <a:r>
              <a:rPr lang="en-US" i="1" dirty="0"/>
              <a:t>Business Horizons</a:t>
            </a:r>
            <a:r>
              <a:rPr lang="en-US" dirty="0"/>
              <a:t>, </a:t>
            </a:r>
            <a:r>
              <a:rPr lang="en-US" i="1" dirty="0"/>
              <a:t>60</a:t>
            </a:r>
            <a:r>
              <a:rPr lang="en-US" dirty="0"/>
              <a:t>(6), 831-841.</a:t>
            </a:r>
          </a:p>
        </p:txBody>
      </p:sp>
    </p:spTree>
    <p:extLst>
      <p:ext uri="{BB962C8B-B14F-4D97-AF65-F5344CB8AC3E}">
        <p14:creationId xmlns:p14="http://schemas.microsoft.com/office/powerpoint/2010/main" val="4439782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TotalTime>
  <Words>941</Words>
  <Application>Microsoft Office PowerPoint</Application>
  <PresentationFormat>On-screen Show (4:3)</PresentationFormat>
  <Paragraphs>82</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Angles</vt:lpstr>
      <vt:lpstr>Title Page</vt:lpstr>
      <vt:lpstr>Introduction to internet application in businesses</vt:lpstr>
      <vt:lpstr>Internet Application in National Bank of Australia</vt:lpstr>
      <vt:lpstr>Cont’</vt:lpstr>
      <vt:lpstr>Cont’</vt:lpstr>
      <vt:lpstr>Cloud Computing</vt:lpstr>
      <vt:lpstr>Cont’</vt:lpstr>
      <vt:lpstr>Technological Disruptors</vt:lpstr>
      <vt:lpstr>Summary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internet application in businesses</dc:title>
  <dc:creator>user</dc:creator>
  <cp:lastModifiedBy>user</cp:lastModifiedBy>
  <cp:revision>3</cp:revision>
  <dcterms:created xsi:type="dcterms:W3CDTF">2020-02-17T00:28:42Z</dcterms:created>
  <dcterms:modified xsi:type="dcterms:W3CDTF">2020-02-17T00:54:09Z</dcterms:modified>
</cp:coreProperties>
</file>